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1920240"/>
            <a:ext cx="1463040" cy="45720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EC4899"/>
                </a:solidFill>
                <a:latin typeface="Arial"/>
              </a:rPr>
              <a:t>INDUSTRIAL TRAINING PROJECT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6600" b="1">
                <a:solidFill>
                  <a:srgbClr val="F8FAFC"/>
                </a:solidFill>
                <a:latin typeface="Arial"/>
              </a:rPr>
              <a:t>QUIZ SYSTEM</a:t>
            </a:r>
          </a:p>
          <a:p>
            <a:pPr algn="l">
              <a:spcAft>
                <a:spcPts val="0"/>
              </a:spcAft>
            </a:pPr>
            <a:r>
              <a:rPr sz="2600" b="0">
                <a:solidFill>
                  <a:srgbClr val="6366F1"/>
                </a:solidFill>
                <a:latin typeface="Arial"/>
              </a:rPr>
              <a:t>Think fast. Score smart.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48056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F8FAFC"/>
                </a:solidFill>
                <a:latin typeface="Arial"/>
              </a:rPr>
              <a:t>Saheb Singh  ·  B.Tech IT (4th Year, IT-1)  ·  Roll No. 00513203123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94A3B8"/>
                </a:solidFill>
                <a:latin typeface="Arial"/>
              </a:rPr>
              <a:t>Guru Tegh Bahadur Institute of Technology (GTBIT), GGSIPU</a:t>
            </a:r>
          </a:p>
          <a:p>
            <a:pPr algn="l">
              <a:spcAft>
                <a:spcPts val="0"/>
              </a:spcAft>
            </a:pPr>
            <a:r>
              <a:rPr sz="1500" b="0">
                <a:solidFill>
                  <a:srgbClr val="94A3B8"/>
                </a:solidFill>
                <a:latin typeface="Arial"/>
              </a:rPr>
              <a:t>Industrial Training at NOVAC Technology Solutions, Delhi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01 / THE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Industry-Oriented Training Program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Organization</a:t>
            </a:r>
            <a:r>
              <a:rPr sz="2000">
                <a:solidFill>
                  <a:srgbClr val="94A3B8"/>
                </a:solidFill>
                <a:latin typeface="Arial"/>
              </a:rPr>
              <a:t>  —  NOVAC Technology Solutions, Delhi, India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Program</a:t>
            </a:r>
            <a:r>
              <a:rPr sz="2000">
                <a:solidFill>
                  <a:srgbClr val="94A3B8"/>
                </a:solidFill>
                <a:latin typeface="Arial"/>
              </a:rPr>
              <a:t>  —  Industry Oriented Training Program — Core Java Development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Duration</a:t>
            </a:r>
            <a:r>
              <a:rPr sz="2000">
                <a:solidFill>
                  <a:srgbClr val="94A3B8"/>
                </a:solidFill>
                <a:latin typeface="Arial"/>
              </a:rPr>
              <a:t>  —  19 June 2026 — 19 August 2026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Certificate</a:t>
            </a:r>
            <a:r>
              <a:rPr sz="2000">
                <a:solidFill>
                  <a:srgbClr val="94A3B8"/>
                </a:solidFill>
                <a:latin typeface="Arial"/>
              </a:rPr>
              <a:t>  —  No. NOVAC/ITP/2026/0784, issued 20 August 2026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Mentors</a:t>
            </a:r>
            <a:r>
              <a:rPr sz="2000">
                <a:solidFill>
                  <a:srgbClr val="94A3B8"/>
                </a:solidFill>
                <a:latin typeface="Arial"/>
              </a:rPr>
              <a:t>  —  Mr. Akash (Head, Education &amp; Training) and Ms. Swati Sethi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02 / WHAT I LEARNED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Technologies Covered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Core Java</a:t>
            </a:r>
            <a:r>
              <a:rPr sz="2000">
                <a:solidFill>
                  <a:srgbClr val="94A3B8"/>
                </a:solidFill>
                <a:latin typeface="Arial"/>
              </a:rPr>
              <a:t>  —  OOP concepts, collections, exception handling, application flow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Oracle Database</a:t>
            </a:r>
            <a:r>
              <a:rPr sz="2000">
                <a:solidFill>
                  <a:srgbClr val="94A3B8"/>
                </a:solidFill>
                <a:latin typeface="Arial"/>
              </a:rPr>
              <a:t>  —  Tables, keys, SQL commands, transactions and database objects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NetBeans IDE 8.1</a:t>
            </a:r>
            <a:r>
              <a:rPr sz="2000">
                <a:solidFill>
                  <a:srgbClr val="94A3B8"/>
                </a:solidFill>
                <a:latin typeface="Arial"/>
              </a:rPr>
              <a:t>  —  Building, running and debugging Java applications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Exposure</a:t>
            </a:r>
            <a:r>
              <a:rPr sz="2000">
                <a:solidFill>
                  <a:srgbClr val="94A3B8"/>
                </a:solidFill>
                <a:latin typeface="Arial"/>
              </a:rPr>
              <a:t>  —  C++, PHP, HTML5, JavaScript, CSS, XML, J2EE and related technologies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03 / THE 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Quiz System —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Computerize evaluation</a:t>
            </a:r>
            <a:r>
              <a:rPr sz="2000">
                <a:solidFill>
                  <a:srgbClr val="94A3B8"/>
                </a:solidFill>
                <a:latin typeface="Arial"/>
              </a:rPr>
              <a:t>  —  replace manual tests with an automated, user-friendly quiz process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Practice &amp; self-assessment</a:t>
            </a:r>
            <a:r>
              <a:rPr sz="2000">
                <a:solidFill>
                  <a:srgbClr val="94A3B8"/>
                </a:solidFill>
                <a:latin typeface="Arial"/>
              </a:rPr>
              <a:t>  —  students attempt MCQs and instantly review performance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Convenient &amp; consistent</a:t>
            </a:r>
            <a:r>
              <a:rPr sz="2000">
                <a:solidFill>
                  <a:srgbClr val="94A3B8"/>
                </a:solidFill>
                <a:latin typeface="Arial"/>
              </a:rPr>
              <a:t>  —  accessible practice anytime, with uniform evaluation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Performance improvement</a:t>
            </a:r>
            <a:r>
              <a:rPr sz="2000">
                <a:solidFill>
                  <a:srgbClr val="94A3B8"/>
                </a:solidFill>
                <a:latin typeface="Arial"/>
              </a:rPr>
              <a:t>  —  results help students evaluate and enhance their knowledge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04 / HOW IT 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System Modules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Login &amp; Registration</a:t>
            </a:r>
            <a:r>
              <a:rPr sz="2000">
                <a:solidFill>
                  <a:srgbClr val="94A3B8"/>
                </a:solidFill>
                <a:latin typeface="Arial"/>
              </a:rPr>
              <a:t>  —  students sign up; details stored in the user database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Subject Choice</a:t>
            </a:r>
            <a:r>
              <a:rPr sz="2000">
                <a:solidFill>
                  <a:srgbClr val="94A3B8"/>
                </a:solidFill>
                <a:latin typeface="Arial"/>
              </a:rPr>
              <a:t>  —  pick a category — C++ or Java quizzes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MCQ Engine</a:t>
            </a:r>
            <a:r>
              <a:rPr sz="2000">
                <a:solidFill>
                  <a:srgbClr val="94A3B8"/>
                </a:solidFill>
                <a:latin typeface="Arial"/>
              </a:rPr>
              <a:t>  —  8 multiple-choice questions per subject in an organized flow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Result Generation</a:t>
            </a:r>
            <a:r>
              <a:rPr sz="2000">
                <a:solidFill>
                  <a:srgbClr val="94A3B8"/>
                </a:solidFill>
                <a:latin typeface="Arial"/>
              </a:rPr>
              <a:t>  —  automatic scoring and final result shown after the 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05 / FEATURES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Key Features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User-friendly interface</a:t>
            </a:r>
            <a:r>
              <a:rPr sz="2000">
                <a:solidFill>
                  <a:srgbClr val="94A3B8"/>
                </a:solidFill>
                <a:latin typeface="Arial"/>
              </a:rPr>
              <a:t>  —  clean, subject-based quiz attempt flow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Organized MCQs</a:t>
            </a:r>
            <a:r>
              <a:rPr sz="2000">
                <a:solidFill>
                  <a:srgbClr val="94A3B8"/>
                </a:solidFill>
                <a:latin typeface="Arial"/>
              </a:rPr>
              <a:t>  —  structured multiple-choice questions per subject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Database-backed users</a:t>
            </a:r>
            <a:r>
              <a:rPr sz="2000">
                <a:solidFill>
                  <a:srgbClr val="94A3B8"/>
                </a:solidFill>
                <a:latin typeface="Arial"/>
              </a:rPr>
              <a:t>  —  student details stored for future access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Automated results</a:t>
            </a:r>
            <a:r>
              <a:rPr sz="2000">
                <a:solidFill>
                  <a:srgbClr val="94A3B8"/>
                </a:solidFill>
                <a:latin typeface="Arial"/>
              </a:rPr>
              <a:t>  —  no manual checking — instant, accurate scoring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06 / TECHNOLOGY STACK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Built With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Front-End</a:t>
            </a:r>
            <a:r>
              <a:rPr sz="2000">
                <a:solidFill>
                  <a:srgbClr val="94A3B8"/>
                </a:solidFill>
                <a:latin typeface="Arial"/>
              </a:rPr>
              <a:t>  —  NetBeans IDE 8.1 (Java Swing application)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Back-End</a:t>
            </a:r>
            <a:r>
              <a:rPr sz="2000">
                <a:solidFill>
                  <a:srgbClr val="94A3B8"/>
                </a:solidFill>
                <a:latin typeface="Arial"/>
              </a:rPr>
              <a:t>  —  Oracle Database for users, questions and results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Language</a:t>
            </a:r>
            <a:r>
              <a:rPr sz="2000">
                <a:solidFill>
                  <a:srgbClr val="94A3B8"/>
                </a:solidFill>
                <a:latin typeface="Arial"/>
              </a:rPr>
              <a:t>  —  Core Java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Web rebirth</a:t>
            </a:r>
            <a:r>
              <a:rPr sz="2000">
                <a:solidFill>
                  <a:srgbClr val="94A3B8"/>
                </a:solidFill>
                <a:latin typeface="Arial"/>
              </a:rPr>
              <a:t>  —  re-imagined as a live full-stack web app — React + FastAPI + MongoDB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07 / LIVE WEB VERSION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From Desktop Project to Web 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Playable online</a:t>
            </a:r>
            <a:r>
              <a:rPr sz="2000">
                <a:solidFill>
                  <a:srgbClr val="94A3B8"/>
                </a:solidFill>
                <a:latin typeface="Arial"/>
              </a:rPr>
              <a:t>  —  Java basics and Oracle SQL categories, six questions per round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Real backend</a:t>
            </a:r>
            <a:r>
              <a:rPr sz="2000">
                <a:solidFill>
                  <a:srgbClr val="94A3B8"/>
                </a:solidFill>
                <a:latin typeface="Arial"/>
              </a:rPr>
              <a:t>  —  questions stored in MongoDB and served by a FastAPI API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90-second rounds</a:t>
            </a:r>
            <a:r>
              <a:rPr sz="2000">
                <a:solidFill>
                  <a:srgbClr val="94A3B8"/>
                </a:solidFill>
                <a:latin typeface="Arial"/>
              </a:rPr>
              <a:t>  —  countdown timer, progress bar and instant score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Fresh every time</a:t>
            </a:r>
            <a:r>
              <a:rPr sz="2000">
                <a:solidFill>
                  <a:srgbClr val="94A3B8"/>
                </a:solidFill>
                <a:latin typeface="Arial"/>
              </a:rPr>
              <a:t>  —  questions reshuffle on every attempt; result downloadable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08 / SYSTEM REQUIREMENTS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What It Runs 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Processor</a:t>
            </a:r>
            <a:r>
              <a:rPr sz="2000">
                <a:solidFill>
                  <a:srgbClr val="94A3B8"/>
                </a:solidFill>
                <a:latin typeface="Arial"/>
              </a:rPr>
              <a:t>  —  Pentium IV or greater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Memory</a:t>
            </a:r>
            <a:r>
              <a:rPr sz="2000">
                <a:solidFill>
                  <a:srgbClr val="94A3B8"/>
                </a:solidFill>
                <a:latin typeface="Arial"/>
              </a:rPr>
              <a:t>  —  128 MB RAM or greater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Storage</a:t>
            </a:r>
            <a:r>
              <a:rPr sz="2000">
                <a:solidFill>
                  <a:srgbClr val="94A3B8"/>
                </a:solidFill>
                <a:latin typeface="Arial"/>
              </a:rPr>
              <a:t>  —  1.2 GB hard disk or greater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Software</a:t>
            </a:r>
            <a:r>
              <a:rPr sz="2000">
                <a:solidFill>
                  <a:srgbClr val="94A3B8"/>
                </a:solidFill>
                <a:latin typeface="Arial"/>
              </a:rPr>
              <a:t>  —  Windows 2000 / XP / 7 / 8, NetBeans IDE 8.1, Oracle Database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09 / TESTING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How It Was Verified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Unit &amp; integration testing</a:t>
            </a:r>
            <a:r>
              <a:rPr sz="2000">
                <a:solidFill>
                  <a:srgbClr val="94A3B8"/>
                </a:solidFill>
                <a:latin typeface="Arial"/>
              </a:rPr>
              <a:t>  —  each module tested alone and combined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System &amp; regression testing</a:t>
            </a:r>
            <a:r>
              <a:rPr sz="2000">
                <a:solidFill>
                  <a:srgbClr val="94A3B8"/>
                </a:solidFill>
                <a:latin typeface="Arial"/>
              </a:rPr>
              <a:t>  —  full-flow checks after every change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White-box testing</a:t>
            </a:r>
            <a:r>
              <a:rPr sz="2000">
                <a:solidFill>
                  <a:srgbClr val="94A3B8"/>
                </a:solidFill>
                <a:latin typeface="Arial"/>
              </a:rPr>
              <a:t>  —  API testing, code coverage, fault injection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Black-box, alpha &amp; beta</a:t>
            </a:r>
            <a:r>
              <a:rPr sz="2000">
                <a:solidFill>
                  <a:srgbClr val="94A3B8"/>
                </a:solidFill>
                <a:latin typeface="Arial"/>
              </a:rPr>
              <a:t>  —  equivalence partitioning, boundary values, real-user feedback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0292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10 / 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F8FAFC"/>
                </a:solidFill>
                <a:latin typeface="Arial"/>
              </a:rPr>
              <a:t>Outcome &amp; Future Scope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Automated evaluation</a:t>
            </a:r>
            <a:r>
              <a:rPr sz="2000">
                <a:solidFill>
                  <a:srgbClr val="94A3B8"/>
                </a:solidFill>
                <a:latin typeface="Arial"/>
              </a:rPr>
              <a:t>  —  the full quiz flow — signup, subjects, MCQs, results — is computerized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Learning outcome</a:t>
            </a:r>
            <a:r>
              <a:rPr sz="2000">
                <a:solidFill>
                  <a:srgbClr val="94A3B8"/>
                </a:solidFill>
                <a:latin typeface="Arial"/>
              </a:rPr>
              <a:t>  —  hands-on experience in Core Java, Oracle and real project development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6366F1"/>
                </a:solidFill>
                <a:latin typeface="Arial"/>
              </a:rPr>
              <a:t>▸ Future scope</a:t>
            </a:r>
            <a:r>
              <a:rPr sz="2000">
                <a:solidFill>
                  <a:srgbClr val="94A3B8"/>
                </a:solidFill>
                <a:latin typeface="Arial"/>
              </a:rPr>
              <a:t>  —  larger question banks, timed rounds, leaderboards and richer analytics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0" cy="4572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EC4899"/>
                </a:solidFill>
                <a:latin typeface="Arial"/>
              </a:rPr>
              <a:t>CERTIFIED · NOVAC/ITP/2026/0784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6000" b="1">
                <a:solidFill>
                  <a:srgbClr val="F8FAFC"/>
                </a:solidFill>
                <a:latin typeface="Arial"/>
              </a:rPr>
              <a:t>Thank you.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F8FAFC"/>
                </a:solidFill>
                <a:latin typeface="Arial"/>
              </a:rPr>
              <a:t>Saheb Singh — Quiz System, Industrial Training Project</a:t>
            </a:r>
          </a:p>
          <a:p>
            <a:pPr algn="l">
              <a:spcAft>
                <a:spcPts val="0"/>
              </a:spcAft>
            </a:pPr>
            <a:r>
              <a:rPr sz="1500" b="0">
                <a:solidFill>
                  <a:srgbClr val="94A3B8"/>
                </a:solidFill>
                <a:latin typeface="Arial"/>
              </a:rPr>
              <a:t>NOVAC Technology Solutions · GTBIT, GGSIPU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94A3B8"/>
                </a:solidFill>
                <a:latin typeface="Arial"/>
              </a:rPr>
              <a:t>QUIZ SYSTEM  /  SAHEB SINGH  / 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